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6" r:id="rId9"/>
    <p:sldId id="262" r:id="rId10"/>
    <p:sldId id="263" r:id="rId11"/>
    <p:sldId id="264" r:id="rId12"/>
    <p:sldId id="265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72DCB2-6D91-4638-9B48-6237D1A49D7C}" v="4" dt="2024-04-14T18:21:54.0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kash Kumar Pawar" userId="c6f71017-59bb-476a-8bd2-10466a03423b" providerId="ADAL" clId="{6A72DCB2-6D91-4638-9B48-6237D1A49D7C}"/>
    <pc:docChg chg="undo custSel addSld delSld modSld sldOrd">
      <pc:chgData name="Prakash Kumar Pawar" userId="c6f71017-59bb-476a-8bd2-10466a03423b" providerId="ADAL" clId="{6A72DCB2-6D91-4638-9B48-6237D1A49D7C}" dt="2024-04-14T18:24:43.903" v="651"/>
      <pc:docMkLst>
        <pc:docMk/>
      </pc:docMkLst>
      <pc:sldChg chg="delSp modSp mod">
        <pc:chgData name="Prakash Kumar Pawar" userId="c6f71017-59bb-476a-8bd2-10466a03423b" providerId="ADAL" clId="{6A72DCB2-6D91-4638-9B48-6237D1A49D7C}" dt="2024-04-14T17:55:59.393" v="15" actId="20577"/>
        <pc:sldMkLst>
          <pc:docMk/>
          <pc:sldMk cId="0" sldId="256"/>
        </pc:sldMkLst>
        <pc:spChg chg="mod">
          <ac:chgData name="Prakash Kumar Pawar" userId="c6f71017-59bb-476a-8bd2-10466a03423b" providerId="ADAL" clId="{6A72DCB2-6D91-4638-9B48-6237D1A49D7C}" dt="2024-04-14T17:14:50.539" v="1" actId="20577"/>
          <ac:spMkLst>
            <pc:docMk/>
            <pc:sldMk cId="0" sldId="256"/>
            <ac:spMk id="6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7:55:59.393" v="15" actId="20577"/>
          <ac:spMkLst>
            <pc:docMk/>
            <pc:sldMk cId="0" sldId="256"/>
            <ac:spMk id="9" creationId="{00000000-0000-0000-0000-000000000000}"/>
          </ac:spMkLst>
        </pc:spChg>
        <pc:picChg chg="del">
          <ac:chgData name="Prakash Kumar Pawar" userId="c6f71017-59bb-476a-8bd2-10466a03423b" providerId="ADAL" clId="{6A72DCB2-6D91-4638-9B48-6237D1A49D7C}" dt="2024-04-14T17:15:17.911" v="2" actId="478"/>
          <ac:picMkLst>
            <pc:docMk/>
            <pc:sldMk cId="0" sldId="256"/>
            <ac:picMk id="10" creationId="{00000000-0000-0000-0000-000000000000}"/>
          </ac:picMkLst>
        </pc:picChg>
      </pc:sldChg>
      <pc:sldChg chg="delSp modSp mod">
        <pc:chgData name="Prakash Kumar Pawar" userId="c6f71017-59bb-476a-8bd2-10466a03423b" providerId="ADAL" clId="{6A72DCB2-6D91-4638-9B48-6237D1A49D7C}" dt="2024-04-14T17:57:26.354" v="30" actId="20577"/>
        <pc:sldMkLst>
          <pc:docMk/>
          <pc:sldMk cId="0" sldId="257"/>
        </pc:sldMkLst>
        <pc:spChg chg="mod">
          <ac:chgData name="Prakash Kumar Pawar" userId="c6f71017-59bb-476a-8bd2-10466a03423b" providerId="ADAL" clId="{6A72DCB2-6D91-4638-9B48-6237D1A49D7C}" dt="2024-04-14T17:57:26.354" v="30" actId="20577"/>
          <ac:spMkLst>
            <pc:docMk/>
            <pc:sldMk cId="0" sldId="257"/>
            <ac:spMk id="5" creationId="{00000000-0000-0000-0000-000000000000}"/>
          </ac:spMkLst>
        </pc:spChg>
        <pc:picChg chg="del">
          <ac:chgData name="Prakash Kumar Pawar" userId="c6f71017-59bb-476a-8bd2-10466a03423b" providerId="ADAL" clId="{6A72DCB2-6D91-4638-9B48-6237D1A49D7C}" dt="2024-04-14T17:15:25.076" v="3" actId="478"/>
          <ac:picMkLst>
            <pc:docMk/>
            <pc:sldMk cId="0" sldId="257"/>
            <ac:picMk id="18" creationId="{00000000-0000-0000-0000-000000000000}"/>
          </ac:picMkLst>
        </pc:picChg>
      </pc:sldChg>
      <pc:sldChg chg="delSp mod">
        <pc:chgData name="Prakash Kumar Pawar" userId="c6f71017-59bb-476a-8bd2-10466a03423b" providerId="ADAL" clId="{6A72DCB2-6D91-4638-9B48-6237D1A49D7C}" dt="2024-04-14T17:15:29.656" v="4" actId="478"/>
        <pc:sldMkLst>
          <pc:docMk/>
          <pc:sldMk cId="0" sldId="258"/>
        </pc:sldMkLst>
        <pc:picChg chg="del">
          <ac:chgData name="Prakash Kumar Pawar" userId="c6f71017-59bb-476a-8bd2-10466a03423b" providerId="ADAL" clId="{6A72DCB2-6D91-4638-9B48-6237D1A49D7C}" dt="2024-04-14T17:15:29.656" v="4" actId="478"/>
          <ac:picMkLst>
            <pc:docMk/>
            <pc:sldMk cId="0" sldId="258"/>
            <ac:picMk id="13" creationId="{00000000-0000-0000-0000-000000000000}"/>
          </ac:picMkLst>
        </pc:picChg>
      </pc:sldChg>
      <pc:sldChg chg="delSp mod">
        <pc:chgData name="Prakash Kumar Pawar" userId="c6f71017-59bb-476a-8bd2-10466a03423b" providerId="ADAL" clId="{6A72DCB2-6D91-4638-9B48-6237D1A49D7C}" dt="2024-04-14T17:15:33.359" v="5" actId="478"/>
        <pc:sldMkLst>
          <pc:docMk/>
          <pc:sldMk cId="0" sldId="259"/>
        </pc:sldMkLst>
        <pc:picChg chg="del">
          <ac:chgData name="Prakash Kumar Pawar" userId="c6f71017-59bb-476a-8bd2-10466a03423b" providerId="ADAL" clId="{6A72DCB2-6D91-4638-9B48-6237D1A49D7C}" dt="2024-04-14T17:15:33.359" v="5" actId="478"/>
          <ac:picMkLst>
            <pc:docMk/>
            <pc:sldMk cId="0" sldId="259"/>
            <ac:picMk id="38" creationId="{00000000-0000-0000-0000-000000000000}"/>
          </ac:picMkLst>
        </pc:picChg>
      </pc:sldChg>
      <pc:sldChg chg="addSp delSp modSp mod">
        <pc:chgData name="Prakash Kumar Pawar" userId="c6f71017-59bb-476a-8bd2-10466a03423b" providerId="ADAL" clId="{6A72DCB2-6D91-4638-9B48-6237D1A49D7C}" dt="2024-04-14T18:24:43.903" v="651"/>
        <pc:sldMkLst>
          <pc:docMk/>
          <pc:sldMk cId="0" sldId="260"/>
        </pc:sldMkLst>
        <pc:spChg chg="del">
          <ac:chgData name="Prakash Kumar Pawar" userId="c6f71017-59bb-476a-8bd2-10466a03423b" providerId="ADAL" clId="{6A72DCB2-6D91-4638-9B48-6237D1A49D7C}" dt="2024-04-14T18:09:17.644" v="386" actId="478"/>
          <ac:spMkLst>
            <pc:docMk/>
            <pc:sldMk cId="0" sldId="260"/>
            <ac:spMk id="3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24:43.903" v="651"/>
          <ac:spMkLst>
            <pc:docMk/>
            <pc:sldMk cId="0" sldId="260"/>
            <ac:spMk id="4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10:12.099" v="400" actId="14100"/>
          <ac:spMkLst>
            <pc:docMk/>
            <pc:sldMk cId="0" sldId="260"/>
            <ac:spMk id="5" creationId="{00000000-0000-0000-0000-000000000000}"/>
          </ac:spMkLst>
        </pc:spChg>
        <pc:spChg chg="del">
          <ac:chgData name="Prakash Kumar Pawar" userId="c6f71017-59bb-476a-8bd2-10466a03423b" providerId="ADAL" clId="{6A72DCB2-6D91-4638-9B48-6237D1A49D7C}" dt="2024-04-14T18:10:21.028" v="402" actId="478"/>
          <ac:spMkLst>
            <pc:docMk/>
            <pc:sldMk cId="0" sldId="260"/>
            <ac:spMk id="6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10:16.361" v="401" actId="6549"/>
          <ac:spMkLst>
            <pc:docMk/>
            <pc:sldMk cId="0" sldId="260"/>
            <ac:spMk id="7" creationId="{00000000-0000-0000-0000-000000000000}"/>
          </ac:spMkLst>
        </pc:spChg>
        <pc:spChg chg="del">
          <ac:chgData name="Prakash Kumar Pawar" userId="c6f71017-59bb-476a-8bd2-10466a03423b" providerId="ADAL" clId="{6A72DCB2-6D91-4638-9B48-6237D1A49D7C}" dt="2024-04-14T18:09:12.114" v="384" actId="478"/>
          <ac:spMkLst>
            <pc:docMk/>
            <pc:sldMk cId="0" sldId="260"/>
            <ac:spMk id="8" creationId="{00000000-0000-0000-0000-000000000000}"/>
          </ac:spMkLst>
        </pc:spChg>
        <pc:spChg chg="del mod">
          <ac:chgData name="Prakash Kumar Pawar" userId="c6f71017-59bb-476a-8bd2-10466a03423b" providerId="ADAL" clId="{6A72DCB2-6D91-4638-9B48-6237D1A49D7C}" dt="2024-04-14T18:09:27.620" v="390" actId="478"/>
          <ac:spMkLst>
            <pc:docMk/>
            <pc:sldMk cId="0" sldId="260"/>
            <ac:spMk id="9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09:22.956" v="388" actId="6549"/>
          <ac:spMkLst>
            <pc:docMk/>
            <pc:sldMk cId="0" sldId="260"/>
            <ac:spMk id="10" creationId="{00000000-0000-0000-0000-000000000000}"/>
          </ac:spMkLst>
        </pc:spChg>
        <pc:spChg chg="del">
          <ac:chgData name="Prakash Kumar Pawar" userId="c6f71017-59bb-476a-8bd2-10466a03423b" providerId="ADAL" clId="{6A72DCB2-6D91-4638-9B48-6237D1A49D7C}" dt="2024-04-14T18:09:55.940" v="396" actId="478"/>
          <ac:spMkLst>
            <pc:docMk/>
            <pc:sldMk cId="0" sldId="260"/>
            <ac:spMk id="11" creationId="{00000000-0000-0000-0000-000000000000}"/>
          </ac:spMkLst>
        </pc:spChg>
        <pc:spChg chg="del mod">
          <ac:chgData name="Prakash Kumar Pawar" userId="c6f71017-59bb-476a-8bd2-10466a03423b" providerId="ADAL" clId="{6A72DCB2-6D91-4638-9B48-6237D1A49D7C}" dt="2024-04-14T18:10:07.480" v="399" actId="478"/>
          <ac:spMkLst>
            <pc:docMk/>
            <pc:sldMk cId="0" sldId="260"/>
            <ac:spMk id="12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10:01.855" v="398" actId="6549"/>
          <ac:spMkLst>
            <pc:docMk/>
            <pc:sldMk cId="0" sldId="260"/>
            <ac:spMk id="13" creationId="{00000000-0000-0000-0000-000000000000}"/>
          </ac:spMkLst>
        </pc:spChg>
        <pc:spChg chg="del">
          <ac:chgData name="Prakash Kumar Pawar" userId="c6f71017-59bb-476a-8bd2-10466a03423b" providerId="ADAL" clId="{6A72DCB2-6D91-4638-9B48-6237D1A49D7C}" dt="2024-04-14T18:09:40.251" v="391" actId="478"/>
          <ac:spMkLst>
            <pc:docMk/>
            <pc:sldMk cId="0" sldId="260"/>
            <ac:spMk id="14" creationId="{00000000-0000-0000-0000-000000000000}"/>
          </ac:spMkLst>
        </pc:spChg>
        <pc:spChg chg="del mod">
          <ac:chgData name="Prakash Kumar Pawar" userId="c6f71017-59bb-476a-8bd2-10466a03423b" providerId="ADAL" clId="{6A72DCB2-6D91-4638-9B48-6237D1A49D7C}" dt="2024-04-14T18:09:45.431" v="393" actId="478"/>
          <ac:spMkLst>
            <pc:docMk/>
            <pc:sldMk cId="0" sldId="260"/>
            <ac:spMk id="15" creationId="{00000000-0000-0000-0000-000000000000}"/>
          </ac:spMkLst>
        </pc:spChg>
        <pc:spChg chg="del mod">
          <ac:chgData name="Prakash Kumar Pawar" userId="c6f71017-59bb-476a-8bd2-10466a03423b" providerId="ADAL" clId="{6A72DCB2-6D91-4638-9B48-6237D1A49D7C}" dt="2024-04-14T18:09:51.943" v="395" actId="478"/>
          <ac:spMkLst>
            <pc:docMk/>
            <pc:sldMk cId="0" sldId="260"/>
            <ac:spMk id="16" creationId="{00000000-0000-0000-0000-000000000000}"/>
          </ac:spMkLst>
        </pc:spChg>
        <pc:picChg chg="del">
          <ac:chgData name="Prakash Kumar Pawar" userId="c6f71017-59bb-476a-8bd2-10466a03423b" providerId="ADAL" clId="{6A72DCB2-6D91-4638-9B48-6237D1A49D7C}" dt="2024-04-14T17:15:37.163" v="6" actId="478"/>
          <ac:picMkLst>
            <pc:docMk/>
            <pc:sldMk cId="0" sldId="260"/>
            <ac:picMk id="17" creationId="{00000000-0000-0000-0000-000000000000}"/>
          </ac:picMkLst>
        </pc:picChg>
        <pc:picChg chg="add mod">
          <ac:chgData name="Prakash Kumar Pawar" userId="c6f71017-59bb-476a-8bd2-10466a03423b" providerId="ADAL" clId="{6A72DCB2-6D91-4638-9B48-6237D1A49D7C}" dt="2024-04-14T18:10:44.215" v="408" actId="14100"/>
          <ac:picMkLst>
            <pc:docMk/>
            <pc:sldMk cId="0" sldId="260"/>
            <ac:picMk id="19" creationId="{96EF0B92-DD7E-4542-4704-BB74C724C009}"/>
          </ac:picMkLst>
        </pc:picChg>
      </pc:sldChg>
      <pc:sldChg chg="addSp delSp modSp mod ord">
        <pc:chgData name="Prakash Kumar Pawar" userId="c6f71017-59bb-476a-8bd2-10466a03423b" providerId="ADAL" clId="{6A72DCB2-6D91-4638-9B48-6237D1A49D7C}" dt="2024-04-14T18:13:29.432" v="450"/>
        <pc:sldMkLst>
          <pc:docMk/>
          <pc:sldMk cId="0" sldId="261"/>
        </pc:sldMkLst>
        <pc:spChg chg="mod">
          <ac:chgData name="Prakash Kumar Pawar" userId="c6f71017-59bb-476a-8bd2-10466a03423b" providerId="ADAL" clId="{6A72DCB2-6D91-4638-9B48-6237D1A49D7C}" dt="2024-04-14T18:12:15.035" v="432" actId="1076"/>
          <ac:spMkLst>
            <pc:docMk/>
            <pc:sldMk cId="0" sldId="261"/>
            <ac:spMk id="3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13:04.255" v="443" actId="1076"/>
          <ac:spMkLst>
            <pc:docMk/>
            <pc:sldMk cId="0" sldId="261"/>
            <ac:spMk id="4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11:33.722" v="416" actId="6549"/>
          <ac:spMkLst>
            <pc:docMk/>
            <pc:sldMk cId="0" sldId="261"/>
            <ac:spMk id="6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11:37.376" v="417" actId="6549"/>
          <ac:spMkLst>
            <pc:docMk/>
            <pc:sldMk cId="0" sldId="261"/>
            <ac:spMk id="7" creationId="{00000000-0000-0000-0000-000000000000}"/>
          </ac:spMkLst>
        </pc:spChg>
        <pc:spChg chg="del">
          <ac:chgData name="Prakash Kumar Pawar" userId="c6f71017-59bb-476a-8bd2-10466a03423b" providerId="ADAL" clId="{6A72DCB2-6D91-4638-9B48-6237D1A49D7C}" dt="2024-04-14T18:11:43.554" v="419" actId="478"/>
          <ac:spMkLst>
            <pc:docMk/>
            <pc:sldMk cId="0" sldId="261"/>
            <ac:spMk id="9" creationId="{00000000-0000-0000-0000-000000000000}"/>
          </ac:spMkLst>
        </pc:spChg>
        <pc:spChg chg="del">
          <ac:chgData name="Prakash Kumar Pawar" userId="c6f71017-59bb-476a-8bd2-10466a03423b" providerId="ADAL" clId="{6A72DCB2-6D91-4638-9B48-6237D1A49D7C}" dt="2024-04-14T18:11:41.468" v="418" actId="478"/>
          <ac:spMkLst>
            <pc:docMk/>
            <pc:sldMk cId="0" sldId="261"/>
            <ac:spMk id="10" creationId="{00000000-0000-0000-0000-000000000000}"/>
          </ac:spMkLst>
        </pc:spChg>
        <pc:spChg chg="del">
          <ac:chgData name="Prakash Kumar Pawar" userId="c6f71017-59bb-476a-8bd2-10466a03423b" providerId="ADAL" clId="{6A72DCB2-6D91-4638-9B48-6237D1A49D7C}" dt="2024-04-14T18:11:45.549" v="420" actId="478"/>
          <ac:spMkLst>
            <pc:docMk/>
            <pc:sldMk cId="0" sldId="261"/>
            <ac:spMk id="12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11:21.472" v="413" actId="6549"/>
          <ac:spMkLst>
            <pc:docMk/>
            <pc:sldMk cId="0" sldId="261"/>
            <ac:spMk id="13" creationId="{00000000-0000-0000-0000-000000000000}"/>
          </ac:spMkLst>
        </pc:spChg>
        <pc:spChg chg="del mod">
          <ac:chgData name="Prakash Kumar Pawar" userId="c6f71017-59bb-476a-8bd2-10466a03423b" providerId="ADAL" clId="{6A72DCB2-6D91-4638-9B48-6237D1A49D7C}" dt="2024-04-14T18:11:47.513" v="421" actId="478"/>
          <ac:spMkLst>
            <pc:docMk/>
            <pc:sldMk cId="0" sldId="261"/>
            <ac:spMk id="15" creationId="{00000000-0000-0000-0000-000000000000}"/>
          </ac:spMkLst>
        </pc:spChg>
        <pc:spChg chg="del">
          <ac:chgData name="Prakash Kumar Pawar" userId="c6f71017-59bb-476a-8bd2-10466a03423b" providerId="ADAL" clId="{6A72DCB2-6D91-4638-9B48-6237D1A49D7C}" dt="2024-04-14T18:11:49" v="422" actId="478"/>
          <ac:spMkLst>
            <pc:docMk/>
            <pc:sldMk cId="0" sldId="261"/>
            <ac:spMk id="16" creationId="{00000000-0000-0000-0000-000000000000}"/>
          </ac:spMkLst>
        </pc:spChg>
        <pc:spChg chg="add mod">
          <ac:chgData name="Prakash Kumar Pawar" userId="c6f71017-59bb-476a-8bd2-10466a03423b" providerId="ADAL" clId="{6A72DCB2-6D91-4638-9B48-6237D1A49D7C}" dt="2024-04-14T18:13:24.800" v="448" actId="14100"/>
          <ac:spMkLst>
            <pc:docMk/>
            <pc:sldMk cId="0" sldId="261"/>
            <ac:spMk id="20" creationId="{CF343338-93FD-80A4-DF77-51AFD7575B1E}"/>
          </ac:spMkLst>
        </pc:spChg>
        <pc:picChg chg="del">
          <ac:chgData name="Prakash Kumar Pawar" userId="c6f71017-59bb-476a-8bd2-10466a03423b" providerId="ADAL" clId="{6A72DCB2-6D91-4638-9B48-6237D1A49D7C}" dt="2024-04-14T18:11:09.437" v="409" actId="478"/>
          <ac:picMkLst>
            <pc:docMk/>
            <pc:sldMk cId="0" sldId="261"/>
            <ac:picMk id="5" creationId="{00000000-0000-0000-0000-000000000000}"/>
          </ac:picMkLst>
        </pc:picChg>
        <pc:picChg chg="del">
          <ac:chgData name="Prakash Kumar Pawar" userId="c6f71017-59bb-476a-8bd2-10466a03423b" providerId="ADAL" clId="{6A72DCB2-6D91-4638-9B48-6237D1A49D7C}" dt="2024-04-14T18:11:11.728" v="410" actId="478"/>
          <ac:picMkLst>
            <pc:docMk/>
            <pc:sldMk cId="0" sldId="261"/>
            <ac:picMk id="8" creationId="{00000000-0000-0000-0000-000000000000}"/>
          </ac:picMkLst>
        </pc:picChg>
        <pc:picChg chg="del">
          <ac:chgData name="Prakash Kumar Pawar" userId="c6f71017-59bb-476a-8bd2-10466a03423b" providerId="ADAL" clId="{6A72DCB2-6D91-4638-9B48-6237D1A49D7C}" dt="2024-04-14T18:11:15.337" v="411" actId="478"/>
          <ac:picMkLst>
            <pc:docMk/>
            <pc:sldMk cId="0" sldId="261"/>
            <ac:picMk id="11" creationId="{00000000-0000-0000-0000-000000000000}"/>
          </ac:picMkLst>
        </pc:picChg>
        <pc:picChg chg="del">
          <ac:chgData name="Prakash Kumar Pawar" userId="c6f71017-59bb-476a-8bd2-10466a03423b" providerId="ADAL" clId="{6A72DCB2-6D91-4638-9B48-6237D1A49D7C}" dt="2024-04-14T18:11:17.172" v="412" actId="478"/>
          <ac:picMkLst>
            <pc:docMk/>
            <pc:sldMk cId="0" sldId="261"/>
            <ac:picMk id="14" creationId="{00000000-0000-0000-0000-000000000000}"/>
          </ac:picMkLst>
        </pc:picChg>
        <pc:picChg chg="del">
          <ac:chgData name="Prakash Kumar Pawar" userId="c6f71017-59bb-476a-8bd2-10466a03423b" providerId="ADAL" clId="{6A72DCB2-6D91-4638-9B48-6237D1A49D7C}" dt="2024-04-14T17:15:41.391" v="7" actId="478"/>
          <ac:picMkLst>
            <pc:docMk/>
            <pc:sldMk cId="0" sldId="261"/>
            <ac:picMk id="17" creationId="{00000000-0000-0000-0000-000000000000}"/>
          </ac:picMkLst>
        </pc:picChg>
        <pc:picChg chg="add del mod">
          <ac:chgData name="Prakash Kumar Pawar" userId="c6f71017-59bb-476a-8bd2-10466a03423b" providerId="ADAL" clId="{6A72DCB2-6D91-4638-9B48-6237D1A49D7C}" dt="2024-04-14T18:12:44.114" v="437" actId="21"/>
          <ac:picMkLst>
            <pc:docMk/>
            <pc:sldMk cId="0" sldId="261"/>
            <ac:picMk id="19" creationId="{D1D743F3-57AA-E951-C63F-DAEE308FF3A7}"/>
          </ac:picMkLst>
        </pc:picChg>
        <pc:picChg chg="add mod">
          <ac:chgData name="Prakash Kumar Pawar" userId="c6f71017-59bb-476a-8bd2-10466a03423b" providerId="ADAL" clId="{6A72DCB2-6D91-4638-9B48-6237D1A49D7C}" dt="2024-04-14T18:13:14.898" v="446" actId="14100"/>
          <ac:picMkLst>
            <pc:docMk/>
            <pc:sldMk cId="0" sldId="261"/>
            <ac:picMk id="21" creationId="{D1D743F3-57AA-E951-C63F-DAEE308FF3A7}"/>
          </ac:picMkLst>
        </pc:picChg>
      </pc:sldChg>
      <pc:sldChg chg="delSp mod">
        <pc:chgData name="Prakash Kumar Pawar" userId="c6f71017-59bb-476a-8bd2-10466a03423b" providerId="ADAL" clId="{6A72DCB2-6D91-4638-9B48-6237D1A49D7C}" dt="2024-04-14T17:15:45.306" v="8" actId="478"/>
        <pc:sldMkLst>
          <pc:docMk/>
          <pc:sldMk cId="0" sldId="262"/>
        </pc:sldMkLst>
        <pc:picChg chg="del">
          <ac:chgData name="Prakash Kumar Pawar" userId="c6f71017-59bb-476a-8bd2-10466a03423b" providerId="ADAL" clId="{6A72DCB2-6D91-4638-9B48-6237D1A49D7C}" dt="2024-04-14T17:15:45.306" v="8" actId="478"/>
          <ac:picMkLst>
            <pc:docMk/>
            <pc:sldMk cId="0" sldId="262"/>
            <ac:picMk id="15" creationId="{00000000-0000-0000-0000-000000000000}"/>
          </ac:picMkLst>
        </pc:picChg>
      </pc:sldChg>
      <pc:sldChg chg="delSp modSp mod">
        <pc:chgData name="Prakash Kumar Pawar" userId="c6f71017-59bb-476a-8bd2-10466a03423b" providerId="ADAL" clId="{6A72DCB2-6D91-4638-9B48-6237D1A49D7C}" dt="2024-04-14T18:03:48.495" v="145" actId="6549"/>
        <pc:sldMkLst>
          <pc:docMk/>
          <pc:sldMk cId="0" sldId="263"/>
        </pc:sldMkLst>
        <pc:spChg chg="mod">
          <ac:chgData name="Prakash Kumar Pawar" userId="c6f71017-59bb-476a-8bd2-10466a03423b" providerId="ADAL" clId="{6A72DCB2-6D91-4638-9B48-6237D1A49D7C}" dt="2024-04-14T18:03:48.495" v="145" actId="6549"/>
          <ac:spMkLst>
            <pc:docMk/>
            <pc:sldMk cId="0" sldId="263"/>
            <ac:spMk id="11" creationId="{00000000-0000-0000-0000-000000000000}"/>
          </ac:spMkLst>
        </pc:spChg>
        <pc:picChg chg="del">
          <ac:chgData name="Prakash Kumar Pawar" userId="c6f71017-59bb-476a-8bd2-10466a03423b" providerId="ADAL" clId="{6A72DCB2-6D91-4638-9B48-6237D1A49D7C}" dt="2024-04-14T17:15:52.113" v="9" actId="478"/>
          <ac:picMkLst>
            <pc:docMk/>
            <pc:sldMk cId="0" sldId="263"/>
            <ac:picMk id="12" creationId="{00000000-0000-0000-0000-000000000000}"/>
          </ac:picMkLst>
        </pc:picChg>
      </pc:sldChg>
      <pc:sldChg chg="delSp mod">
        <pc:chgData name="Prakash Kumar Pawar" userId="c6f71017-59bb-476a-8bd2-10466a03423b" providerId="ADAL" clId="{6A72DCB2-6D91-4638-9B48-6237D1A49D7C}" dt="2024-04-14T17:16:10.403" v="11" actId="478"/>
        <pc:sldMkLst>
          <pc:docMk/>
          <pc:sldMk cId="0" sldId="264"/>
        </pc:sldMkLst>
        <pc:picChg chg="del">
          <ac:chgData name="Prakash Kumar Pawar" userId="c6f71017-59bb-476a-8bd2-10466a03423b" providerId="ADAL" clId="{6A72DCB2-6D91-4638-9B48-6237D1A49D7C}" dt="2024-04-14T17:16:10.403" v="11" actId="478"/>
          <ac:picMkLst>
            <pc:docMk/>
            <pc:sldMk cId="0" sldId="264"/>
            <ac:picMk id="11" creationId="{00000000-0000-0000-0000-000000000000}"/>
          </ac:picMkLst>
        </pc:picChg>
      </pc:sldChg>
      <pc:sldChg chg="delSp modSp mod">
        <pc:chgData name="Prakash Kumar Pawar" userId="c6f71017-59bb-476a-8bd2-10466a03423b" providerId="ADAL" clId="{6A72DCB2-6D91-4638-9B48-6237D1A49D7C}" dt="2024-04-14T18:06:21.370" v="380" actId="20577"/>
        <pc:sldMkLst>
          <pc:docMk/>
          <pc:sldMk cId="0" sldId="265"/>
        </pc:sldMkLst>
        <pc:spChg chg="mod">
          <ac:chgData name="Prakash Kumar Pawar" userId="c6f71017-59bb-476a-8bd2-10466a03423b" providerId="ADAL" clId="{6A72DCB2-6D91-4638-9B48-6237D1A49D7C}" dt="2024-04-14T18:05:28.801" v="201" actId="20577"/>
          <ac:spMkLst>
            <pc:docMk/>
            <pc:sldMk cId="0" sldId="265"/>
            <ac:spMk id="13" creationId="{00000000-0000-0000-0000-000000000000}"/>
          </ac:spMkLst>
        </pc:spChg>
        <pc:spChg chg="mod">
          <ac:chgData name="Prakash Kumar Pawar" userId="c6f71017-59bb-476a-8bd2-10466a03423b" providerId="ADAL" clId="{6A72DCB2-6D91-4638-9B48-6237D1A49D7C}" dt="2024-04-14T18:06:21.370" v="380" actId="20577"/>
          <ac:spMkLst>
            <pc:docMk/>
            <pc:sldMk cId="0" sldId="265"/>
            <ac:spMk id="14" creationId="{00000000-0000-0000-0000-000000000000}"/>
          </ac:spMkLst>
        </pc:spChg>
        <pc:picChg chg="del">
          <ac:chgData name="Prakash Kumar Pawar" userId="c6f71017-59bb-476a-8bd2-10466a03423b" providerId="ADAL" clId="{6A72DCB2-6D91-4638-9B48-6237D1A49D7C}" dt="2024-04-14T17:16:07.068" v="10" actId="478"/>
          <ac:picMkLst>
            <pc:docMk/>
            <pc:sldMk cId="0" sldId="265"/>
            <ac:picMk id="15" creationId="{00000000-0000-0000-0000-000000000000}"/>
          </ac:picMkLst>
        </pc:picChg>
      </pc:sldChg>
      <pc:sldChg chg="add">
        <pc:chgData name="Prakash Kumar Pawar" userId="c6f71017-59bb-476a-8bd2-10466a03423b" providerId="ADAL" clId="{6A72DCB2-6D91-4638-9B48-6237D1A49D7C}" dt="2024-04-14T18:01:59.671" v="144" actId="2890"/>
        <pc:sldMkLst>
          <pc:docMk/>
          <pc:sldMk cId="3227234623" sldId="266"/>
        </pc:sldMkLst>
      </pc:sldChg>
      <pc:sldChg chg="addSp delSp modSp add mod">
        <pc:chgData name="Prakash Kumar Pawar" userId="c6f71017-59bb-476a-8bd2-10466a03423b" providerId="ADAL" clId="{6A72DCB2-6D91-4638-9B48-6237D1A49D7C}" dt="2024-04-14T18:23:58.898" v="650" actId="14100"/>
        <pc:sldMkLst>
          <pc:docMk/>
          <pc:sldMk cId="3799410759" sldId="267"/>
        </pc:sldMkLst>
        <pc:spChg chg="mod">
          <ac:chgData name="Prakash Kumar Pawar" userId="c6f71017-59bb-476a-8bd2-10466a03423b" providerId="ADAL" clId="{6A72DCB2-6D91-4638-9B48-6237D1A49D7C}" dt="2024-04-14T18:23:02.664" v="637" actId="6549"/>
          <ac:spMkLst>
            <pc:docMk/>
            <pc:sldMk cId="3799410759" sldId="267"/>
            <ac:spMk id="4" creationId="{5A1D2F4C-67D9-CA6F-E228-EDB8AA457A27}"/>
          </ac:spMkLst>
        </pc:spChg>
        <pc:spChg chg="mod">
          <ac:chgData name="Prakash Kumar Pawar" userId="c6f71017-59bb-476a-8bd2-10466a03423b" providerId="ADAL" clId="{6A72DCB2-6D91-4638-9B48-6237D1A49D7C}" dt="2024-04-14T18:14:42.020" v="479" actId="20577"/>
          <ac:spMkLst>
            <pc:docMk/>
            <pc:sldMk cId="3799410759" sldId="267"/>
            <ac:spMk id="6" creationId="{C82779E0-64B0-B648-7BD0-5A679CDAB62F}"/>
          </ac:spMkLst>
        </pc:spChg>
        <pc:spChg chg="del">
          <ac:chgData name="Prakash Kumar Pawar" userId="c6f71017-59bb-476a-8bd2-10466a03423b" providerId="ADAL" clId="{6A72DCB2-6D91-4638-9B48-6237D1A49D7C}" dt="2024-04-14T18:14:33.540" v="451" actId="478"/>
          <ac:spMkLst>
            <pc:docMk/>
            <pc:sldMk cId="3799410759" sldId="267"/>
            <ac:spMk id="7" creationId="{EAA20DC0-D16A-A228-4125-7A821E4F5CF3}"/>
          </ac:spMkLst>
        </pc:spChg>
        <pc:spChg chg="add del">
          <ac:chgData name="Prakash Kumar Pawar" userId="c6f71017-59bb-476a-8bd2-10466a03423b" providerId="ADAL" clId="{6A72DCB2-6D91-4638-9B48-6237D1A49D7C}" dt="2024-04-14T18:21:41.057" v="546" actId="478"/>
          <ac:spMkLst>
            <pc:docMk/>
            <pc:sldMk cId="3799410759" sldId="267"/>
            <ac:spMk id="8" creationId="{EACC2F35-8122-6BF9-7A8A-2084DE9CB601}"/>
          </ac:spMkLst>
        </pc:spChg>
        <pc:spChg chg="add del mod">
          <ac:chgData name="Prakash Kumar Pawar" userId="c6f71017-59bb-476a-8bd2-10466a03423b" providerId="ADAL" clId="{6A72DCB2-6D91-4638-9B48-6237D1A49D7C}" dt="2024-04-14T18:22:26.540" v="575" actId="20577"/>
          <ac:spMkLst>
            <pc:docMk/>
            <pc:sldMk cId="3799410759" sldId="267"/>
            <ac:spMk id="9" creationId="{11E9633E-A9B2-E67D-7D1A-03BD357097A2}"/>
          </ac:spMkLst>
        </pc:spChg>
        <pc:spChg chg="mod">
          <ac:chgData name="Prakash Kumar Pawar" userId="c6f71017-59bb-476a-8bd2-10466a03423b" providerId="ADAL" clId="{6A72DCB2-6D91-4638-9B48-6237D1A49D7C}" dt="2024-04-14T18:19:49.217" v="536" actId="6549"/>
          <ac:spMkLst>
            <pc:docMk/>
            <pc:sldMk cId="3799410759" sldId="267"/>
            <ac:spMk id="10" creationId="{691C95AB-7A60-A42F-5791-7799C18CCD67}"/>
          </ac:spMkLst>
        </pc:spChg>
        <pc:spChg chg="del">
          <ac:chgData name="Prakash Kumar Pawar" userId="c6f71017-59bb-476a-8bd2-10466a03423b" providerId="ADAL" clId="{6A72DCB2-6D91-4638-9B48-6237D1A49D7C}" dt="2024-04-14T18:18:27.879" v="492" actId="478"/>
          <ac:spMkLst>
            <pc:docMk/>
            <pc:sldMk cId="3799410759" sldId="267"/>
            <ac:spMk id="11" creationId="{280600C1-DBC3-C73A-C669-0E1592AA698E}"/>
          </ac:spMkLst>
        </pc:spChg>
        <pc:spChg chg="del">
          <ac:chgData name="Prakash Kumar Pawar" userId="c6f71017-59bb-476a-8bd2-10466a03423b" providerId="ADAL" clId="{6A72DCB2-6D91-4638-9B48-6237D1A49D7C}" dt="2024-04-14T18:18:30.783" v="493" actId="478"/>
          <ac:spMkLst>
            <pc:docMk/>
            <pc:sldMk cId="3799410759" sldId="267"/>
            <ac:spMk id="12" creationId="{A913111E-64C9-7B5E-62D1-5314763786CB}"/>
          </ac:spMkLst>
        </pc:spChg>
        <pc:spChg chg="mod">
          <ac:chgData name="Prakash Kumar Pawar" userId="c6f71017-59bb-476a-8bd2-10466a03423b" providerId="ADAL" clId="{6A72DCB2-6D91-4638-9B48-6237D1A49D7C}" dt="2024-04-14T18:18:38.628" v="494" actId="6549"/>
          <ac:spMkLst>
            <pc:docMk/>
            <pc:sldMk cId="3799410759" sldId="267"/>
            <ac:spMk id="13" creationId="{1550C287-A2A7-AFEE-263A-31FAE35C61EE}"/>
          </ac:spMkLst>
        </pc:spChg>
        <pc:spChg chg="mod">
          <ac:chgData name="Prakash Kumar Pawar" userId="c6f71017-59bb-476a-8bd2-10466a03423b" providerId="ADAL" clId="{6A72DCB2-6D91-4638-9B48-6237D1A49D7C}" dt="2024-04-14T18:23:47.618" v="646" actId="14100"/>
          <ac:spMkLst>
            <pc:docMk/>
            <pc:sldMk cId="3799410759" sldId="267"/>
            <ac:spMk id="14" creationId="{B4C8CFC2-AA0E-654A-63F1-2153742F48F0}"/>
          </ac:spMkLst>
        </pc:spChg>
        <pc:spChg chg="mod">
          <ac:chgData name="Prakash Kumar Pawar" userId="c6f71017-59bb-476a-8bd2-10466a03423b" providerId="ADAL" clId="{6A72DCB2-6D91-4638-9B48-6237D1A49D7C}" dt="2024-04-14T18:23:10.083" v="638" actId="20577"/>
          <ac:spMkLst>
            <pc:docMk/>
            <pc:sldMk cId="3799410759" sldId="267"/>
            <ac:spMk id="15" creationId="{4AD0CA2C-7318-32BD-4E55-B6F5C010BC9A}"/>
          </ac:spMkLst>
        </pc:spChg>
        <pc:spChg chg="del mod">
          <ac:chgData name="Prakash Kumar Pawar" userId="c6f71017-59bb-476a-8bd2-10466a03423b" providerId="ADAL" clId="{6A72DCB2-6D91-4638-9B48-6237D1A49D7C}" dt="2024-04-14T18:22:30.496" v="576" actId="478"/>
          <ac:spMkLst>
            <pc:docMk/>
            <pc:sldMk cId="3799410759" sldId="267"/>
            <ac:spMk id="16" creationId="{122F9D75-7160-4EFE-CCBF-8FF2291E139F}"/>
          </ac:spMkLst>
        </pc:spChg>
        <pc:spChg chg="add mod">
          <ac:chgData name="Prakash Kumar Pawar" userId="c6f71017-59bb-476a-8bd2-10466a03423b" providerId="ADAL" clId="{6A72DCB2-6D91-4638-9B48-6237D1A49D7C}" dt="2024-04-14T18:22:11.630" v="550" actId="14100"/>
          <ac:spMkLst>
            <pc:docMk/>
            <pc:sldMk cId="3799410759" sldId="267"/>
            <ac:spMk id="21" creationId="{B94454E5-C91C-AF6F-FBB8-8D62F71CBA54}"/>
          </ac:spMkLst>
        </pc:spChg>
        <pc:picChg chg="add mod">
          <ac:chgData name="Prakash Kumar Pawar" userId="c6f71017-59bb-476a-8bd2-10466a03423b" providerId="ADAL" clId="{6A72DCB2-6D91-4638-9B48-6237D1A49D7C}" dt="2024-04-14T18:15:03.811" v="482" actId="14100"/>
          <ac:picMkLst>
            <pc:docMk/>
            <pc:sldMk cId="3799410759" sldId="267"/>
            <ac:picMk id="18" creationId="{3530D5C2-CE89-2616-E558-5EBFAC5A1121}"/>
          </ac:picMkLst>
        </pc:picChg>
        <pc:picChg chg="add del">
          <ac:chgData name="Prakash Kumar Pawar" userId="c6f71017-59bb-476a-8bd2-10466a03423b" providerId="ADAL" clId="{6A72DCB2-6D91-4638-9B48-6237D1A49D7C}" dt="2024-04-14T18:20:57.135" v="538" actId="478"/>
          <ac:picMkLst>
            <pc:docMk/>
            <pc:sldMk cId="3799410759" sldId="267"/>
            <ac:picMk id="20" creationId="{F20F44A8-4FA2-76F4-A56F-4E8A1A8D081E}"/>
          </ac:picMkLst>
        </pc:picChg>
        <pc:picChg chg="add del mod">
          <ac:chgData name="Prakash Kumar Pawar" userId="c6f71017-59bb-476a-8bd2-10466a03423b" providerId="ADAL" clId="{6A72DCB2-6D91-4638-9B48-6237D1A49D7C}" dt="2024-04-14T18:23:21.745" v="643" actId="478"/>
          <ac:picMkLst>
            <pc:docMk/>
            <pc:sldMk cId="3799410759" sldId="267"/>
            <ac:picMk id="23" creationId="{F3DD5749-BE4C-2CB9-C27E-AFB94887DBB6}"/>
          </ac:picMkLst>
        </pc:picChg>
        <pc:picChg chg="add mod">
          <ac:chgData name="Prakash Kumar Pawar" userId="c6f71017-59bb-476a-8bd2-10466a03423b" providerId="ADAL" clId="{6A72DCB2-6D91-4638-9B48-6237D1A49D7C}" dt="2024-04-14T18:23:58.898" v="650" actId="14100"/>
          <ac:picMkLst>
            <pc:docMk/>
            <pc:sldMk cId="3799410759" sldId="267"/>
            <ac:picMk id="25" creationId="{4ED4A31C-6FDF-5614-653F-29BE86AD01A7}"/>
          </ac:picMkLst>
        </pc:picChg>
      </pc:sldChg>
      <pc:sldChg chg="modSp add del mod">
        <pc:chgData name="Prakash Kumar Pawar" userId="c6f71017-59bb-476a-8bd2-10466a03423b" providerId="ADAL" clId="{6A72DCB2-6D91-4638-9B48-6237D1A49D7C}" dt="2024-04-14T18:21:23.184" v="542" actId="2890"/>
        <pc:sldMkLst>
          <pc:docMk/>
          <pc:sldMk cId="579273328" sldId="268"/>
        </pc:sldMkLst>
        <pc:spChg chg="mod">
          <ac:chgData name="Prakash Kumar Pawar" userId="c6f71017-59bb-476a-8bd2-10466a03423b" providerId="ADAL" clId="{6A72DCB2-6D91-4638-9B48-6237D1A49D7C}" dt="2024-04-14T18:21:22.074" v="541"/>
          <ac:spMkLst>
            <pc:docMk/>
            <pc:sldMk cId="579273328" sldId="268"/>
            <ac:spMk id="8" creationId="{7D25168D-A595-A8E1-5113-294C0137E53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707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1EDA06-8CA0-8447-FBD0-815A9DD49D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AD8B7E-0E9C-3BAF-F806-A2DC869CC0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C4E687-5CBD-2DC2-F61B-F226809E3D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80C03-31E6-E9E9-5A51-9451195F0F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153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1CA81-FEAC-9A7C-AB4D-075C9CBF3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01CD02-1063-C57B-A4DF-04988C67C7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C57802-1E8A-2E54-5C7B-1AF207D3C7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CD822-3EA1-69CB-35D2-C2F4E80EBB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6220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749436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prakashpawar4u/IITRProject" TargetMode="External"/><Relationship Id="rId4" Type="http://schemas.openxmlformats.org/officeDocument/2006/relationships/hyperlink" Target="https://www.sciencedirect.com/science/article/pii/S1389128616302449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480661"/>
            <a:ext cx="7477601" cy="287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Handovers in LTE: Ensuring Seamless Connectivity</a:t>
            </a:r>
            <a:endParaRPr lang="en-US" sz="6036" dirty="0"/>
          </a:p>
        </p:txBody>
      </p:sp>
      <p:sp>
        <p:nvSpPr>
          <p:cNvPr id="6" name="Text 3"/>
          <p:cNvSpPr/>
          <p:nvPr/>
        </p:nvSpPr>
        <p:spPr>
          <a:xfrm>
            <a:off x="833199" y="4688562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Handovers in LTE (Long-Term Evolution) networks play a critical role in maintaining uninterrupted communication as users move between cells. This presentation will explore the challenges, design methods, and implementation of a predictive model to ensure successful handovers.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>
              <a:solidFill>
                <a:srgbClr val="DAD1E6"/>
              </a:solidFill>
              <a:latin typeface="Fira Sans" pitchFamily="34" charset="0"/>
            </a:endParaRPr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33199" y="6376749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207C33"/>
          </a:solidFill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929402" y="6481286"/>
            <a:ext cx="162878" cy="1463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r>
              <a:rPr lang="en-US" sz="1152" dirty="0">
                <a:solidFill>
                  <a:srgbClr val="FFFFF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Pa</a:t>
            </a:r>
            <a:endParaRPr lang="en-US" sz="1152" dirty="0"/>
          </a:p>
        </p:txBody>
      </p:sp>
      <p:sp>
        <p:nvSpPr>
          <p:cNvPr id="9" name="Text 6"/>
          <p:cNvSpPr/>
          <p:nvPr/>
        </p:nvSpPr>
        <p:spPr>
          <a:xfrm>
            <a:off x="714895" y="7309522"/>
            <a:ext cx="3111937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Prakash Kumar Pawar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205668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References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260163" y="3336250"/>
            <a:ext cx="482905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Handover in LTE Networks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41181" y="3336250"/>
            <a:ext cx="482905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comprehensive study on handover mechanisms and performance in LTE networks.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2037993" y="4187904"/>
            <a:ext cx="10554414" cy="992505"/>
          </a:xfrm>
          <a:prstGeom prst="rect">
            <a:avLst/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2260163" y="4328755"/>
            <a:ext cx="482905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Handover Prediction in LTE Networks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41181" y="4328755"/>
            <a:ext cx="482905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 machine learning-based approach for predicting handover success in LTE networks.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260163" y="5321260"/>
            <a:ext cx="482905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u="sng" dirty="0">
                <a:solidFill>
                  <a:srgbClr val="FF6680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5"/>
              </a:rPr>
              <a:t>Git Hub Link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41181" y="5321260"/>
            <a:ext cx="482905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186130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Acknowledgments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Research Team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would like to acknowledge the contributions of our research team, including John Doe, Jane Smith, and Alex Johnson, for their invaluable insights and support throughout this project.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Industry Experts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We are grateful for the guidance and feedback provided by our industry partners, who have shared their deep expertise in LTE network operations and optimization.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1111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Funding Support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3680460"/>
            <a:ext cx="3156347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This work was made possible with the financial support of the XYZ Research Grant, which has enabled us to pursue this important research on handover optimization in LTE networks.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72128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Future Directions</a:t>
            </a:r>
            <a:endParaRPr lang="en-US" sz="4374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1748909"/>
            <a:ext cx="1110972" cy="19909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77428" y="197108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Adaptive Algorithms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77428" y="2451497"/>
            <a:ext cx="786217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Explore the development of adaptive handover algorithms that can dynamically adjust to changing network conditions and user mobility patterns.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77428" y="3962043"/>
            <a:ext cx="30541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Real-time Optimization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2277428" y="4442460"/>
            <a:ext cx="7862173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Investigate the integration of the predictive model into real-time network management systems for proactive handover optimization.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5517356"/>
            <a:ext cx="1110972" cy="199096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77428" y="5739527"/>
            <a:ext cx="3609499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Further Enhancements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2277428" y="6219944"/>
            <a:ext cx="786217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Expand the predictive model to predict RLF &amp; power optimization.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346121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Problem Definition: Extracting Handover Data from field Log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24171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999768" y="3283387"/>
            <a:ext cx="16668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31803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Extraction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798451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Extract key parameters from CU (Central Unit) debug logs, including CELL_ID, CRNTI, SRC_RSRP, SRC_RSRQ, and Target_RSRP.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324171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5764054" y="3283387"/>
            <a:ext cx="16668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331803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Handover Prediction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3798451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Develop a model to predict whether a handover will be successful or not based on the input data.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61582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999768" y="5657493"/>
            <a:ext cx="16668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692140"/>
            <a:ext cx="305419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Improving Connectivity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172557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Use the predictive model to proactively manage handovers and enhance overall network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1514118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Design Methods: Supervised Learning Approach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458289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Preprocessing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374832"/>
            <a:ext cx="22320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Clean and preprocess the CU debug log data, handling missing values and outliers.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819650" y="3458289"/>
            <a:ext cx="2232065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Feature Engineering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4819650" y="4374832"/>
            <a:ext cx="2232065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Identify and extract relevant features from the data, such as signal strength trends and cell transition patterns.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601307" y="3458289"/>
            <a:ext cx="22320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Model Selection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01307" y="4027646"/>
            <a:ext cx="22320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Evaluate and select the most appropriate supervised learning algorithm, e.g., logistic regression, decision trees, or neural networks.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0382964" y="3458289"/>
            <a:ext cx="22320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Get CU dbg logs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10382964" y="4027646"/>
            <a:ext cx="223206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Retrieve CU debug logs in text format, with a size ranging from 600 to 700 MBs.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3"/>
          <p:cNvSpPr/>
          <p:nvPr/>
        </p:nvSpPr>
        <p:spPr>
          <a:xfrm>
            <a:off x="3264456" y="468987"/>
            <a:ext cx="8101489" cy="10658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197"/>
              </a:lnSpc>
              <a:buNone/>
            </a:pPr>
            <a:r>
              <a:rPr lang="en-US" sz="335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Project Breakdown: Classification Model</a:t>
            </a:r>
            <a:endParaRPr lang="en-US" sz="3357" dirty="0"/>
          </a:p>
        </p:txBody>
      </p:sp>
      <p:sp>
        <p:nvSpPr>
          <p:cNvPr id="7" name="Shape 4"/>
          <p:cNvSpPr/>
          <p:nvPr/>
        </p:nvSpPr>
        <p:spPr>
          <a:xfrm>
            <a:off x="7304603" y="1790581"/>
            <a:ext cx="21312" cy="5969913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5"/>
          <p:cNvSpPr/>
          <p:nvPr/>
        </p:nvSpPr>
        <p:spPr>
          <a:xfrm>
            <a:off x="6526470" y="2104965"/>
            <a:ext cx="596860" cy="2131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7123331" y="1923812"/>
            <a:ext cx="383738" cy="383738"/>
          </a:xfrm>
          <a:prstGeom prst="roundRect">
            <a:avLst>
              <a:gd name="adj" fmla="val 13334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7"/>
          <p:cNvSpPr/>
          <p:nvPr/>
        </p:nvSpPr>
        <p:spPr>
          <a:xfrm>
            <a:off x="7251204" y="1955721"/>
            <a:ext cx="127873" cy="319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18"/>
              </a:lnSpc>
              <a:buNone/>
            </a:pPr>
            <a:r>
              <a:rPr lang="en-US" sz="201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014" dirty="0"/>
          </a:p>
        </p:txBody>
      </p:sp>
      <p:sp>
        <p:nvSpPr>
          <p:cNvPr id="11" name="Text 8"/>
          <p:cNvSpPr/>
          <p:nvPr/>
        </p:nvSpPr>
        <p:spPr>
          <a:xfrm>
            <a:off x="4245293" y="1961078"/>
            <a:ext cx="2131933" cy="2664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098"/>
              </a:lnSpc>
              <a:buNone/>
            </a:pPr>
            <a:r>
              <a:rPr lang="en-US" sz="167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Gathering</a:t>
            </a:r>
            <a:endParaRPr lang="en-US" sz="1679" dirty="0"/>
          </a:p>
        </p:txBody>
      </p:sp>
      <p:sp>
        <p:nvSpPr>
          <p:cNvPr id="12" name="Text 9"/>
          <p:cNvSpPr/>
          <p:nvPr/>
        </p:nvSpPr>
        <p:spPr>
          <a:xfrm>
            <a:off x="3264456" y="2329815"/>
            <a:ext cx="3112770" cy="5457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49"/>
              </a:lnSpc>
              <a:buNone/>
            </a:pPr>
            <a:r>
              <a:rPr lang="en-US" sz="134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Retrieve the CU debug logs and save them in a text file.</a:t>
            </a:r>
            <a:endParaRPr lang="en-US" sz="1343" dirty="0"/>
          </a:p>
        </p:txBody>
      </p:sp>
      <p:sp>
        <p:nvSpPr>
          <p:cNvPr id="13" name="Shape 10"/>
          <p:cNvSpPr/>
          <p:nvPr/>
        </p:nvSpPr>
        <p:spPr>
          <a:xfrm>
            <a:off x="7507069" y="2957691"/>
            <a:ext cx="596860" cy="2131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1"/>
          <p:cNvSpPr/>
          <p:nvPr/>
        </p:nvSpPr>
        <p:spPr>
          <a:xfrm>
            <a:off x="7123331" y="2776538"/>
            <a:ext cx="383738" cy="383738"/>
          </a:xfrm>
          <a:prstGeom prst="roundRect">
            <a:avLst>
              <a:gd name="adj" fmla="val 13334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2"/>
          <p:cNvSpPr/>
          <p:nvPr/>
        </p:nvSpPr>
        <p:spPr>
          <a:xfrm>
            <a:off x="7251204" y="2808446"/>
            <a:ext cx="127873" cy="319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18"/>
              </a:lnSpc>
              <a:buNone/>
            </a:pPr>
            <a:r>
              <a:rPr lang="en-US" sz="201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014" dirty="0"/>
          </a:p>
        </p:txBody>
      </p:sp>
      <p:sp>
        <p:nvSpPr>
          <p:cNvPr id="16" name="Text 13"/>
          <p:cNvSpPr/>
          <p:nvPr/>
        </p:nvSpPr>
        <p:spPr>
          <a:xfrm>
            <a:off x="8253174" y="2813804"/>
            <a:ext cx="2131933" cy="2664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98"/>
              </a:lnSpc>
              <a:buNone/>
            </a:pPr>
            <a:r>
              <a:rPr lang="en-US" sz="167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Feature Extraction</a:t>
            </a:r>
            <a:endParaRPr lang="en-US" sz="1679" dirty="0"/>
          </a:p>
        </p:txBody>
      </p:sp>
      <p:sp>
        <p:nvSpPr>
          <p:cNvPr id="17" name="Text 14"/>
          <p:cNvSpPr/>
          <p:nvPr/>
        </p:nvSpPr>
        <p:spPr>
          <a:xfrm>
            <a:off x="8253174" y="3182541"/>
            <a:ext cx="3112770" cy="10915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49"/>
              </a:lnSpc>
              <a:buNone/>
            </a:pPr>
            <a:r>
              <a:rPr lang="en-US" sz="134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Using regular expressions, extract the following features from the logs: CELL_ID, CRNTI, SRC_RSRP, SRC_RSRQ, and Target_RSRPn.</a:t>
            </a:r>
            <a:endParaRPr lang="en-US" sz="1343" dirty="0"/>
          </a:p>
        </p:txBody>
      </p:sp>
      <p:sp>
        <p:nvSpPr>
          <p:cNvPr id="18" name="Shape 15"/>
          <p:cNvSpPr/>
          <p:nvPr/>
        </p:nvSpPr>
        <p:spPr>
          <a:xfrm>
            <a:off x="6526470" y="3943529"/>
            <a:ext cx="596860" cy="2131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6"/>
          <p:cNvSpPr/>
          <p:nvPr/>
        </p:nvSpPr>
        <p:spPr>
          <a:xfrm>
            <a:off x="7123331" y="3762375"/>
            <a:ext cx="383738" cy="383738"/>
          </a:xfrm>
          <a:prstGeom prst="roundRect">
            <a:avLst>
              <a:gd name="adj" fmla="val 13334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7"/>
          <p:cNvSpPr/>
          <p:nvPr/>
        </p:nvSpPr>
        <p:spPr>
          <a:xfrm>
            <a:off x="7251204" y="3794284"/>
            <a:ext cx="127873" cy="319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18"/>
              </a:lnSpc>
              <a:buNone/>
            </a:pPr>
            <a:r>
              <a:rPr lang="en-US" sz="201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014" dirty="0"/>
          </a:p>
        </p:txBody>
      </p:sp>
      <p:sp>
        <p:nvSpPr>
          <p:cNvPr id="21" name="Text 18"/>
          <p:cNvSpPr/>
          <p:nvPr/>
        </p:nvSpPr>
        <p:spPr>
          <a:xfrm>
            <a:off x="4245293" y="3799642"/>
            <a:ext cx="2131933" cy="2664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098"/>
              </a:lnSpc>
              <a:buNone/>
            </a:pPr>
            <a:r>
              <a:rPr lang="en-US" sz="167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Data Preprocessing</a:t>
            </a:r>
            <a:endParaRPr lang="en-US" sz="1679" dirty="0"/>
          </a:p>
        </p:txBody>
      </p:sp>
      <p:sp>
        <p:nvSpPr>
          <p:cNvPr id="22" name="Text 19"/>
          <p:cNvSpPr/>
          <p:nvPr/>
        </p:nvSpPr>
        <p:spPr>
          <a:xfrm>
            <a:off x="3264456" y="4168378"/>
            <a:ext cx="3112770" cy="8186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49"/>
              </a:lnSpc>
              <a:buNone/>
            </a:pPr>
            <a:r>
              <a:rPr lang="en-US" sz="134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Check for missing values in the extracted features and handle them through imputation or removal.</a:t>
            </a:r>
            <a:endParaRPr lang="en-US" sz="1343" dirty="0"/>
          </a:p>
        </p:txBody>
      </p:sp>
      <p:sp>
        <p:nvSpPr>
          <p:cNvPr id="23" name="Shape 20"/>
          <p:cNvSpPr/>
          <p:nvPr/>
        </p:nvSpPr>
        <p:spPr>
          <a:xfrm>
            <a:off x="7507069" y="4929485"/>
            <a:ext cx="596860" cy="2131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Shape 21"/>
          <p:cNvSpPr/>
          <p:nvPr/>
        </p:nvSpPr>
        <p:spPr>
          <a:xfrm>
            <a:off x="7123331" y="4748332"/>
            <a:ext cx="383738" cy="383738"/>
          </a:xfrm>
          <a:prstGeom prst="roundRect">
            <a:avLst>
              <a:gd name="adj" fmla="val 13334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Text 22"/>
          <p:cNvSpPr/>
          <p:nvPr/>
        </p:nvSpPr>
        <p:spPr>
          <a:xfrm>
            <a:off x="7251204" y="4780240"/>
            <a:ext cx="127873" cy="319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18"/>
              </a:lnSpc>
              <a:buNone/>
            </a:pPr>
            <a:r>
              <a:rPr lang="en-US" sz="201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4</a:t>
            </a:r>
            <a:endParaRPr lang="en-US" sz="2014" dirty="0"/>
          </a:p>
        </p:txBody>
      </p:sp>
      <p:sp>
        <p:nvSpPr>
          <p:cNvPr id="26" name="Text 23"/>
          <p:cNvSpPr/>
          <p:nvPr/>
        </p:nvSpPr>
        <p:spPr>
          <a:xfrm>
            <a:off x="8253174" y="4785598"/>
            <a:ext cx="2131933" cy="2664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98"/>
              </a:lnSpc>
              <a:buNone/>
            </a:pPr>
            <a:r>
              <a:rPr lang="en-US" sz="167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Feature Selection</a:t>
            </a:r>
            <a:endParaRPr lang="en-US" sz="1679" dirty="0"/>
          </a:p>
        </p:txBody>
      </p:sp>
      <p:sp>
        <p:nvSpPr>
          <p:cNvPr id="27" name="Text 24"/>
          <p:cNvSpPr/>
          <p:nvPr/>
        </p:nvSpPr>
        <p:spPr>
          <a:xfrm>
            <a:off x="8253174" y="5154335"/>
            <a:ext cx="3112770" cy="5457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49"/>
              </a:lnSpc>
              <a:buNone/>
            </a:pPr>
            <a:r>
              <a:rPr lang="en-US" sz="134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Select the most relevant features for the classification model.</a:t>
            </a:r>
            <a:endParaRPr lang="en-US" sz="1343" dirty="0"/>
          </a:p>
        </p:txBody>
      </p:sp>
      <p:sp>
        <p:nvSpPr>
          <p:cNvPr id="28" name="Shape 25"/>
          <p:cNvSpPr/>
          <p:nvPr/>
        </p:nvSpPr>
        <p:spPr>
          <a:xfrm>
            <a:off x="6526470" y="5778996"/>
            <a:ext cx="596860" cy="2131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9" name="Shape 26"/>
          <p:cNvSpPr/>
          <p:nvPr/>
        </p:nvSpPr>
        <p:spPr>
          <a:xfrm>
            <a:off x="7123331" y="5597843"/>
            <a:ext cx="383738" cy="383738"/>
          </a:xfrm>
          <a:prstGeom prst="roundRect">
            <a:avLst>
              <a:gd name="adj" fmla="val 13334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0" name="Text 27"/>
          <p:cNvSpPr/>
          <p:nvPr/>
        </p:nvSpPr>
        <p:spPr>
          <a:xfrm>
            <a:off x="7251204" y="5629751"/>
            <a:ext cx="127873" cy="319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18"/>
              </a:lnSpc>
              <a:buNone/>
            </a:pPr>
            <a:r>
              <a:rPr lang="en-US" sz="201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5</a:t>
            </a:r>
            <a:endParaRPr lang="en-US" sz="2014" dirty="0"/>
          </a:p>
        </p:txBody>
      </p:sp>
      <p:sp>
        <p:nvSpPr>
          <p:cNvPr id="31" name="Text 28"/>
          <p:cNvSpPr/>
          <p:nvPr/>
        </p:nvSpPr>
        <p:spPr>
          <a:xfrm>
            <a:off x="4245293" y="5635109"/>
            <a:ext cx="2131933" cy="2664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098"/>
              </a:lnSpc>
              <a:buNone/>
            </a:pPr>
            <a:r>
              <a:rPr lang="en-US" sz="167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Model Training</a:t>
            </a:r>
            <a:endParaRPr lang="en-US" sz="1679" dirty="0"/>
          </a:p>
        </p:txBody>
      </p:sp>
      <p:sp>
        <p:nvSpPr>
          <p:cNvPr id="32" name="Text 29"/>
          <p:cNvSpPr/>
          <p:nvPr/>
        </p:nvSpPr>
        <p:spPr>
          <a:xfrm>
            <a:off x="3264456" y="6003846"/>
            <a:ext cx="3112770" cy="5457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149"/>
              </a:lnSpc>
              <a:buNone/>
            </a:pPr>
            <a:r>
              <a:rPr lang="en-US" sz="134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Train the classification model using the preprocessed data.</a:t>
            </a:r>
            <a:endParaRPr lang="en-US" sz="1343" dirty="0"/>
          </a:p>
        </p:txBody>
      </p:sp>
      <p:sp>
        <p:nvSpPr>
          <p:cNvPr id="33" name="Shape 30"/>
          <p:cNvSpPr/>
          <p:nvPr/>
        </p:nvSpPr>
        <p:spPr>
          <a:xfrm>
            <a:off x="7507069" y="6546473"/>
            <a:ext cx="596860" cy="21312"/>
          </a:xfrm>
          <a:prstGeom prst="rect">
            <a:avLst/>
          </a:prstGeom>
          <a:solidFill>
            <a:srgbClr val="FF6680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4" name="Shape 31"/>
          <p:cNvSpPr/>
          <p:nvPr/>
        </p:nvSpPr>
        <p:spPr>
          <a:xfrm>
            <a:off x="7123331" y="6365319"/>
            <a:ext cx="383738" cy="383738"/>
          </a:xfrm>
          <a:prstGeom prst="roundRect">
            <a:avLst>
              <a:gd name="adj" fmla="val 13334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5" name="Text 32"/>
          <p:cNvSpPr/>
          <p:nvPr/>
        </p:nvSpPr>
        <p:spPr>
          <a:xfrm>
            <a:off x="7251204" y="6397228"/>
            <a:ext cx="127873" cy="3198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18"/>
              </a:lnSpc>
              <a:buNone/>
            </a:pPr>
            <a:r>
              <a:rPr lang="en-US" sz="201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6</a:t>
            </a:r>
            <a:endParaRPr lang="en-US" sz="2014" dirty="0"/>
          </a:p>
        </p:txBody>
      </p:sp>
      <p:sp>
        <p:nvSpPr>
          <p:cNvPr id="36" name="Text 33"/>
          <p:cNvSpPr/>
          <p:nvPr/>
        </p:nvSpPr>
        <p:spPr>
          <a:xfrm>
            <a:off x="8253174" y="6402586"/>
            <a:ext cx="2131933" cy="2664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98"/>
              </a:lnSpc>
              <a:buNone/>
            </a:pPr>
            <a:r>
              <a:rPr lang="en-US" sz="167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Model Evaluation</a:t>
            </a:r>
            <a:endParaRPr lang="en-US" sz="1679" dirty="0"/>
          </a:p>
        </p:txBody>
      </p:sp>
      <p:sp>
        <p:nvSpPr>
          <p:cNvPr id="37" name="Text 34"/>
          <p:cNvSpPr/>
          <p:nvPr/>
        </p:nvSpPr>
        <p:spPr>
          <a:xfrm>
            <a:off x="8253174" y="6771323"/>
            <a:ext cx="3112770" cy="8186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49"/>
              </a:lnSpc>
              <a:buNone/>
            </a:pPr>
            <a:r>
              <a:rPr lang="en-US" sz="1343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Evaluate the performance of the trained model using metrics such as accuracy, precision, and recall.</a:t>
            </a:r>
            <a:endParaRPr lang="en-US" sz="1343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3" y="910233"/>
            <a:ext cx="972002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Exploratory Data Analysis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1" y="2048945"/>
            <a:ext cx="9987431" cy="5270421"/>
          </a:xfrm>
          <a:prstGeom prst="roundRect">
            <a:avLst>
              <a:gd name="adj" fmla="val 2467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2260163" y="2751534"/>
            <a:ext cx="472178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648456" y="2751534"/>
            <a:ext cx="472178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IN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2260163" y="5675471"/>
            <a:ext cx="472178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IN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6EF0B92-DD7E-4542-4704-BB74C724C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0037" y="2286000"/>
            <a:ext cx="8495414" cy="491224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-56674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112961" y="1819572"/>
            <a:ext cx="94422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Exploratory Data Analysis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037993" y="371094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191357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481768" y="4191357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20" name="Shape 3">
            <a:extLst>
              <a:ext uri="{FF2B5EF4-FFF2-40B4-BE49-F238E27FC236}">
                <a16:creationId xmlns:a16="http://schemas.microsoft.com/office/drawing/2014/main" id="{CF343338-93FD-80A4-DF77-51AFD7575B1E}"/>
              </a:ext>
            </a:extLst>
          </p:cNvPr>
          <p:cNvSpPr/>
          <p:nvPr/>
        </p:nvSpPr>
        <p:spPr>
          <a:xfrm>
            <a:off x="1119806" y="2844492"/>
            <a:ext cx="9629710" cy="3069015"/>
          </a:xfrm>
          <a:prstGeom prst="roundRect">
            <a:avLst>
              <a:gd name="adj" fmla="val 2467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1D743F3-57AA-E951-C63F-DAEE308FF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916681"/>
            <a:ext cx="8165784" cy="92463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CC44E-F4EA-CDF6-AEE9-777085ABE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2640DF6D-208B-0F84-1147-796EAA643A7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1C3ECBDA-5FA7-68B1-2FCC-3DC2CE8CFB8F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5A1D2F4C-67D9-CA6F-E228-EDB8AA457A27}"/>
              </a:ext>
            </a:extLst>
          </p:cNvPr>
          <p:cNvSpPr/>
          <p:nvPr/>
        </p:nvSpPr>
        <p:spPr>
          <a:xfrm>
            <a:off x="2037993" y="910233"/>
            <a:ext cx="972002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Model Implementation: </a:t>
            </a:r>
            <a:endParaRPr lang="en-US" sz="4374" dirty="0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E5E332C9-FE93-A3CE-F50A-7FF1043107FC}"/>
              </a:ext>
            </a:extLst>
          </p:cNvPr>
          <p:cNvSpPr/>
          <p:nvPr/>
        </p:nvSpPr>
        <p:spPr>
          <a:xfrm>
            <a:off x="2037993" y="2048947"/>
            <a:ext cx="5166122" cy="2701766"/>
          </a:xfrm>
          <a:prstGeom prst="roundRect">
            <a:avLst>
              <a:gd name="adj" fmla="val 2467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C82779E0-64B0-B648-7BD0-5A679CDAB62F}"/>
              </a:ext>
            </a:extLst>
          </p:cNvPr>
          <p:cNvSpPr/>
          <p:nvPr/>
        </p:nvSpPr>
        <p:spPr>
          <a:xfrm>
            <a:off x="2260163" y="227111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ML Model:</a:t>
            </a:r>
            <a:endParaRPr lang="en-US" sz="2187" dirty="0"/>
          </a:p>
        </p:txBody>
      </p:sp>
      <p:sp>
        <p:nvSpPr>
          <p:cNvPr id="8" name="Shape 6">
            <a:extLst>
              <a:ext uri="{FF2B5EF4-FFF2-40B4-BE49-F238E27FC236}">
                <a16:creationId xmlns:a16="http://schemas.microsoft.com/office/drawing/2014/main" id="{EACC2F35-8122-6BF9-7A8A-2084DE9CB601}"/>
              </a:ext>
            </a:extLst>
          </p:cNvPr>
          <p:cNvSpPr/>
          <p:nvPr/>
        </p:nvSpPr>
        <p:spPr>
          <a:xfrm>
            <a:off x="7426285" y="2048947"/>
            <a:ext cx="5166122" cy="2701766"/>
          </a:xfrm>
          <a:prstGeom prst="roundRect">
            <a:avLst>
              <a:gd name="adj" fmla="val 2467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11E9633E-A9B2-E67D-7D1A-03BD357097A2}"/>
              </a:ext>
            </a:extLst>
          </p:cNvPr>
          <p:cNvSpPr/>
          <p:nvPr/>
        </p:nvSpPr>
        <p:spPr>
          <a:xfrm>
            <a:off x="7648456" y="227111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Model Deployment:</a:t>
            </a:r>
            <a:endParaRPr lang="en-US" sz="2187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691C95AB-7A60-A42F-5791-7799C18CCD67}"/>
              </a:ext>
            </a:extLst>
          </p:cNvPr>
          <p:cNvSpPr/>
          <p:nvPr/>
        </p:nvSpPr>
        <p:spPr>
          <a:xfrm>
            <a:off x="7648456" y="2751534"/>
            <a:ext cx="472178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endParaRPr lang="en-IN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1550C287-A2A7-AFEE-263A-31FAE35C61EE}"/>
              </a:ext>
            </a:extLst>
          </p:cNvPr>
          <p:cNvSpPr/>
          <p:nvPr/>
        </p:nvSpPr>
        <p:spPr>
          <a:xfrm>
            <a:off x="2260163" y="5675471"/>
            <a:ext cx="472178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br>
              <a:rPr lang="en-IN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IN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B4C8CFC2-AA0E-654A-63F1-2153742F48F0}"/>
              </a:ext>
            </a:extLst>
          </p:cNvPr>
          <p:cNvSpPr/>
          <p:nvPr/>
        </p:nvSpPr>
        <p:spPr>
          <a:xfrm>
            <a:off x="1926907" y="4972883"/>
            <a:ext cx="10523819" cy="2916475"/>
          </a:xfrm>
          <a:prstGeom prst="roundRect">
            <a:avLst>
              <a:gd name="adj" fmla="val 2841"/>
            </a:avLst>
          </a:prstGeom>
          <a:solidFill>
            <a:srgbClr val="38274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>
            <a:extLst>
              <a:ext uri="{FF2B5EF4-FFF2-40B4-BE49-F238E27FC236}">
                <a16:creationId xmlns:a16="http://schemas.microsoft.com/office/drawing/2014/main" id="{4AD0CA2C-7318-32BD-4E55-B6F5C010BC9A}"/>
              </a:ext>
            </a:extLst>
          </p:cNvPr>
          <p:cNvSpPr/>
          <p:nvPr/>
        </p:nvSpPr>
        <p:spPr>
          <a:xfrm>
            <a:off x="2260162" y="52172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Deep learning Model:</a:t>
            </a:r>
          </a:p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530D5C2-CE89-2616-E558-5EBFAC5A1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162" y="2738140"/>
            <a:ext cx="4721781" cy="1724025"/>
          </a:xfrm>
          <a:prstGeom prst="rect">
            <a:avLst/>
          </a:prstGeom>
        </p:spPr>
      </p:pic>
      <p:sp>
        <p:nvSpPr>
          <p:cNvPr id="21" name="Text 14">
            <a:extLst>
              <a:ext uri="{FF2B5EF4-FFF2-40B4-BE49-F238E27FC236}">
                <a16:creationId xmlns:a16="http://schemas.microsoft.com/office/drawing/2014/main" id="{B94454E5-C91C-AF6F-FBB8-8D62F71CBA54}"/>
              </a:ext>
            </a:extLst>
          </p:cNvPr>
          <p:cNvSpPr/>
          <p:nvPr/>
        </p:nvSpPr>
        <p:spPr>
          <a:xfrm>
            <a:off x="7618971" y="2840474"/>
            <a:ext cx="4540372" cy="12220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Deploy the trained deep learning model to the LTE network for real-time handover prediction and analysis of the field logs.</a:t>
            </a:r>
            <a:endParaRPr lang="en-US" sz="175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ED4A31C-6FDF-5614-653F-29BE86AD01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9673" y="5786556"/>
            <a:ext cx="9979669" cy="193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410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32B2E-D59D-D5E8-CE51-49DB70379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>
            <a:extLst>
              <a:ext uri="{FF2B5EF4-FFF2-40B4-BE49-F238E27FC236}">
                <a16:creationId xmlns:a16="http://schemas.microsoft.com/office/drawing/2014/main" id="{9A65EC94-1747-90F3-3BF1-A6F1E7E4BA94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8B201B60-5008-93FE-6EBF-0363E800698F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92E9588-F031-BBCD-8BF9-17AF11F5DDE5}"/>
              </a:ext>
            </a:extLst>
          </p:cNvPr>
          <p:cNvSpPr/>
          <p:nvPr/>
        </p:nvSpPr>
        <p:spPr>
          <a:xfrm>
            <a:off x="2037993" y="1905714"/>
            <a:ext cx="94422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Testing: Exploratory Data Analysis</a:t>
            </a:r>
            <a:endParaRPr lang="en-US" sz="4374" dirty="0"/>
          </a:p>
        </p:txBody>
      </p:sp>
      <p:pic>
        <p:nvPicPr>
          <p:cNvPr id="5" name="Image 0" descr="preencoded.png">
            <a:extLst>
              <a:ext uri="{FF2B5EF4-FFF2-40B4-BE49-F238E27FC236}">
                <a16:creationId xmlns:a16="http://schemas.microsoft.com/office/drawing/2014/main" id="{44388BA4-361F-66B9-72D7-838B4A36E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044428"/>
            <a:ext cx="444341" cy="444341"/>
          </a:xfrm>
          <a:prstGeom prst="rect">
            <a:avLst/>
          </a:prstGeom>
        </p:spPr>
      </p:pic>
      <p:sp>
        <p:nvSpPr>
          <p:cNvPr id="6" name="Text 3">
            <a:extLst>
              <a:ext uri="{FF2B5EF4-FFF2-40B4-BE49-F238E27FC236}">
                <a16:creationId xmlns:a16="http://schemas.microsoft.com/office/drawing/2014/main" id="{739D7DD8-5465-4CBB-D4D5-28D81E855107}"/>
              </a:ext>
            </a:extLst>
          </p:cNvPr>
          <p:cNvSpPr/>
          <p:nvPr/>
        </p:nvSpPr>
        <p:spPr>
          <a:xfrm>
            <a:off x="2037993" y="371094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Signal Quality</a:t>
            </a:r>
            <a:endParaRPr lang="en-US" sz="2187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F9A1B621-7F76-3471-F467-B25CE58A098D}"/>
              </a:ext>
            </a:extLst>
          </p:cNvPr>
          <p:cNvSpPr/>
          <p:nvPr/>
        </p:nvSpPr>
        <p:spPr>
          <a:xfrm>
            <a:off x="2037993" y="4191357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Analyze the distribution and trends of signal strength (RSRP, RSRQ) across successful and failed handovers.</a:t>
            </a:r>
            <a:endParaRPr lang="en-US" sz="1750" dirty="0"/>
          </a:p>
        </p:txBody>
      </p:sp>
      <p:pic>
        <p:nvPicPr>
          <p:cNvPr id="8" name="Image 1" descr="preencoded.png">
            <a:extLst>
              <a:ext uri="{FF2B5EF4-FFF2-40B4-BE49-F238E27FC236}">
                <a16:creationId xmlns:a16="http://schemas.microsoft.com/office/drawing/2014/main" id="{627D5F46-1AAF-2EC9-F66F-75F49273F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9881" y="3044428"/>
            <a:ext cx="444341" cy="444341"/>
          </a:xfrm>
          <a:prstGeom prst="rect">
            <a:avLst/>
          </a:prstGeom>
        </p:spPr>
      </p:pic>
      <p:sp>
        <p:nvSpPr>
          <p:cNvPr id="9" name="Text 5">
            <a:extLst>
              <a:ext uri="{FF2B5EF4-FFF2-40B4-BE49-F238E27FC236}">
                <a16:creationId xmlns:a16="http://schemas.microsoft.com/office/drawing/2014/main" id="{908A7C16-9372-2338-344C-0823A946B631}"/>
              </a:ext>
            </a:extLst>
          </p:cNvPr>
          <p:cNvSpPr/>
          <p:nvPr/>
        </p:nvSpPr>
        <p:spPr>
          <a:xfrm>
            <a:off x="4759881" y="371094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Cell Transitions</a:t>
            </a:r>
            <a:endParaRPr lang="en-US" sz="2187" dirty="0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D16A8A19-722D-35ED-407F-55E4A5EB6E61}"/>
              </a:ext>
            </a:extLst>
          </p:cNvPr>
          <p:cNvSpPr/>
          <p:nvPr/>
        </p:nvSpPr>
        <p:spPr>
          <a:xfrm>
            <a:off x="4759881" y="4191357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Investigate the patterns and characteristics of cell-to-cell transitions during handover events.</a:t>
            </a:r>
            <a:endParaRPr lang="en-US" sz="1750" dirty="0"/>
          </a:p>
        </p:txBody>
      </p:sp>
      <p:pic>
        <p:nvPicPr>
          <p:cNvPr id="11" name="Image 2" descr="preencoded.png">
            <a:extLst>
              <a:ext uri="{FF2B5EF4-FFF2-40B4-BE49-F238E27FC236}">
                <a16:creationId xmlns:a16="http://schemas.microsoft.com/office/drawing/2014/main" id="{E2288FF1-372D-1F13-5381-AB2A291B06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3044428"/>
            <a:ext cx="444341" cy="444341"/>
          </a:xfrm>
          <a:prstGeom prst="rect">
            <a:avLst/>
          </a:prstGeom>
        </p:spPr>
      </p:pic>
      <p:sp>
        <p:nvSpPr>
          <p:cNvPr id="12" name="Text 7">
            <a:extLst>
              <a:ext uri="{FF2B5EF4-FFF2-40B4-BE49-F238E27FC236}">
                <a16:creationId xmlns:a16="http://schemas.microsoft.com/office/drawing/2014/main" id="{AE65E5F0-BA04-0703-8E13-57B54E315BBB}"/>
              </a:ext>
            </a:extLst>
          </p:cNvPr>
          <p:cNvSpPr/>
          <p:nvPr/>
        </p:nvSpPr>
        <p:spPr>
          <a:xfrm>
            <a:off x="7481768" y="3710940"/>
            <a:ext cx="238863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Temporal Factors</a:t>
            </a:r>
            <a:endParaRPr lang="en-US" sz="2187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110571C8-E04B-A954-822B-062DF65A0B54}"/>
              </a:ext>
            </a:extLst>
          </p:cNvPr>
          <p:cNvSpPr/>
          <p:nvPr/>
        </p:nvSpPr>
        <p:spPr>
          <a:xfrm>
            <a:off x="7481768" y="4191357"/>
            <a:ext cx="2388632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Explore the impact of time-related variables, such as time of day or network load, on handover success rates.</a:t>
            </a:r>
            <a:endParaRPr lang="en-US" sz="1750" dirty="0"/>
          </a:p>
        </p:txBody>
      </p:sp>
      <p:pic>
        <p:nvPicPr>
          <p:cNvPr id="14" name="Image 3" descr="preencoded.png">
            <a:extLst>
              <a:ext uri="{FF2B5EF4-FFF2-40B4-BE49-F238E27FC236}">
                <a16:creationId xmlns:a16="http://schemas.microsoft.com/office/drawing/2014/main" id="{8E8F089F-7955-89BB-85D3-EF61887E69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3656" y="3044428"/>
            <a:ext cx="444341" cy="444341"/>
          </a:xfrm>
          <a:prstGeom prst="rect">
            <a:avLst/>
          </a:prstGeom>
        </p:spPr>
      </p:pic>
      <p:sp>
        <p:nvSpPr>
          <p:cNvPr id="15" name="Text 9">
            <a:extLst>
              <a:ext uri="{FF2B5EF4-FFF2-40B4-BE49-F238E27FC236}">
                <a16:creationId xmlns:a16="http://schemas.microsoft.com/office/drawing/2014/main" id="{BC13CA97-2AE6-2520-170B-4EFCB9DBFFEE}"/>
              </a:ext>
            </a:extLst>
          </p:cNvPr>
          <p:cNvSpPr/>
          <p:nvPr/>
        </p:nvSpPr>
        <p:spPr>
          <a:xfrm>
            <a:off x="10203656" y="3710940"/>
            <a:ext cx="238875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User Behavior</a:t>
            </a:r>
            <a:endParaRPr lang="en-US" sz="2187" dirty="0"/>
          </a:p>
        </p:txBody>
      </p:sp>
      <p:sp>
        <p:nvSpPr>
          <p:cNvPr id="16" name="Text 10">
            <a:extLst>
              <a:ext uri="{FF2B5EF4-FFF2-40B4-BE49-F238E27FC236}">
                <a16:creationId xmlns:a16="http://schemas.microsoft.com/office/drawing/2014/main" id="{D6126F4C-3240-49F6-13F4-538C408C12F7}"/>
              </a:ext>
            </a:extLst>
          </p:cNvPr>
          <p:cNvSpPr/>
          <p:nvPr/>
        </p:nvSpPr>
        <p:spPr>
          <a:xfrm>
            <a:off x="10203656" y="4191357"/>
            <a:ext cx="238875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Analyze user mobility patterns and their influence on handover performance.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227234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30791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3079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285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Conclusion: Optimizing Handovers for Better Connectivity</a:t>
            </a:r>
            <a:endParaRPr lang="en-US" sz="4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556" y="2320052"/>
            <a:ext cx="1104781" cy="176772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646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Predictive Model</a:t>
            </a:r>
            <a:endParaRPr lang="en-US" sz="2175" dirty="0"/>
          </a:p>
        </p:txBody>
      </p:sp>
      <p:sp>
        <p:nvSpPr>
          <p:cNvPr id="8" name="Text 4"/>
          <p:cNvSpPr/>
          <p:nvPr/>
        </p:nvSpPr>
        <p:spPr>
          <a:xfrm>
            <a:off x="2264688" y="3018711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The developed deep learning-based model can accurately predict handover success rates, enabling proactive network management.</a:t>
            </a:r>
            <a:endParaRPr lang="en-US" sz="174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556" y="4087773"/>
            <a:ext cx="1104781" cy="176772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64688" y="4308634"/>
            <a:ext cx="2899172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Handover Optimization</a:t>
            </a:r>
            <a:endParaRPr lang="en-US" sz="2175" dirty="0"/>
          </a:p>
        </p:txBody>
      </p:sp>
      <p:sp>
        <p:nvSpPr>
          <p:cNvPr id="11" name="Text 6"/>
          <p:cNvSpPr/>
          <p:nvPr/>
        </p:nvSpPr>
        <p:spPr>
          <a:xfrm>
            <a:off x="2264688" y="4786432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By leveraging the predictive model, network operators can fine-tune handover parameters and thresholds to improve overall connectivity.</a:t>
            </a:r>
            <a:endParaRPr lang="en-US" sz="174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556" y="5855494"/>
            <a:ext cx="1104781" cy="176772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64688" y="6076355"/>
            <a:ext cx="331327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Seamless User Experience</a:t>
            </a:r>
            <a:endParaRPr lang="en-US" sz="2175" dirty="0"/>
          </a:p>
        </p:txBody>
      </p:sp>
      <p:sp>
        <p:nvSpPr>
          <p:cNvPr id="14" name="Text 8"/>
          <p:cNvSpPr/>
          <p:nvPr/>
        </p:nvSpPr>
        <p:spPr>
          <a:xfrm>
            <a:off x="2264688" y="6554153"/>
            <a:ext cx="7879556" cy="70699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84"/>
              </a:lnSpc>
              <a:buNone/>
            </a:pPr>
            <a:r>
              <a:rPr lang="en-US" sz="174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Optimizing handovers ensures a seamless user experience, with minimal disruptions during cell transitions.</a:t>
            </a:r>
            <a:endParaRPr lang="en-US" sz="174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734</Words>
  <Application>Microsoft Office PowerPoint</Application>
  <PresentationFormat>Custom</PresentationFormat>
  <Paragraphs>98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Consolas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Prakash Kumar Pawar</cp:lastModifiedBy>
  <cp:revision>1</cp:revision>
  <dcterms:created xsi:type="dcterms:W3CDTF">2024-04-14T17:09:49Z</dcterms:created>
  <dcterms:modified xsi:type="dcterms:W3CDTF">2024-04-14T18:24:52Z</dcterms:modified>
</cp:coreProperties>
</file>